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3" r:id="rId4"/>
    <p:sldId id="258" r:id="rId5"/>
    <p:sldId id="266" r:id="rId6"/>
    <p:sldId id="259" r:id="rId7"/>
    <p:sldId id="281" r:id="rId8"/>
    <p:sldId id="261" r:id="rId9"/>
    <p:sldId id="262" r:id="rId10"/>
    <p:sldId id="264" r:id="rId11"/>
    <p:sldId id="263" r:id="rId12"/>
    <p:sldId id="265" r:id="rId13"/>
    <p:sldId id="267" r:id="rId14"/>
    <p:sldId id="268" r:id="rId15"/>
    <p:sldId id="269" r:id="rId16"/>
    <p:sldId id="272" r:id="rId17"/>
    <p:sldId id="270" r:id="rId18"/>
    <p:sldId id="279" r:id="rId19"/>
    <p:sldId id="278" r:id="rId20"/>
    <p:sldId id="280" r:id="rId21"/>
    <p:sldId id="273" r:id="rId22"/>
    <p:sldId id="274" r:id="rId23"/>
    <p:sldId id="275" r:id="rId24"/>
    <p:sldId id="277" r:id="rId25"/>
    <p:sldId id="282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80" d="100"/>
          <a:sy n="80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25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23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17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2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run-local" TargetMode="External"/><Relationship Id="rId2" Type="http://schemas.openxmlformats.org/officeDocument/2006/relationships/hyperlink" Target="https://docs.microsoft.com/en-us/azure/container-instan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msdn.microsoft.com/dotnet/2018/10/08/announcing-ml-net-0-6-machine-learning-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746796"/>
            <a:ext cx="7816492" cy="466725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can you do with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4"/>
              </a:rPr>
              <a:t>https://blogs.msdn.microsoft.com/dotnet/2018/10/08/announcing-ml-net-0-6-machine-learning-net/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538</Words>
  <Application>Microsoft Office PowerPoint</Application>
  <PresentationFormat>Widescreen</PresentationFormat>
  <Paragraphs>196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End-to-End Machine Learning with ML.NET and Azure  CodeCampNYC 2018 Luis Quintanilla</vt:lpstr>
      <vt:lpstr>Hello </vt:lpstr>
      <vt:lpstr>Code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What can you do with ML.NET?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lquinta5</dc:creator>
  <cp:lastModifiedBy>Luis Quintanilla</cp:lastModifiedBy>
  <cp:revision>50</cp:revision>
  <dcterms:created xsi:type="dcterms:W3CDTF">2018-09-28T17:27:43Z</dcterms:created>
  <dcterms:modified xsi:type="dcterms:W3CDTF">2018-10-16T00:36:54Z</dcterms:modified>
</cp:coreProperties>
</file>